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59" r:id="rId5"/>
    <p:sldId id="261" r:id="rId6"/>
    <p:sldId id="270" r:id="rId7"/>
    <p:sldId id="264" r:id="rId8"/>
    <p:sldId id="260" r:id="rId9"/>
    <p:sldId id="262" r:id="rId10"/>
    <p:sldId id="266" r:id="rId11"/>
    <p:sldId id="273" r:id="rId12"/>
    <p:sldId id="267" r:id="rId13"/>
    <p:sldId id="269" r:id="rId14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89A3"/>
    <a:srgbClr val="66FF33"/>
    <a:srgbClr val="CC0099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65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1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89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latin typeface="Arial Black" panose="020B0A04020102020204" pitchFamily="34" charset="0"/>
              </a:rPr>
              <a:t>n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6"/>
                </a:solidFill>
                <a:latin typeface="Arial Black" panose="020B0A04020102020204" pitchFamily="34" charset="0"/>
              </a:rPr>
              <a:t>i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1"/>
                </a:solidFill>
                <a:latin typeface="Arial Black" panose="020B0A04020102020204" pitchFamily="34" charset="0"/>
              </a:rPr>
              <a:t>m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latin typeface="Arial Black" panose="020B0A04020102020204" pitchFamily="34" charset="0"/>
              </a:rPr>
              <a:t>l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2"/>
                </a:solidFill>
                <a:latin typeface="Arial Black" panose="020B0A04020102020204" pitchFamily="34" charset="0"/>
              </a:rPr>
              <a:t>e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s 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S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l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0389A3"/>
                </a:solidFill>
                <a:latin typeface="Arial Black" panose="020B0A04020102020204" pitchFamily="34" charset="0"/>
              </a:rPr>
              <a:t>v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latin typeface="Arial Black" panose="020B0A04020102020204" pitchFamily="34" charset="0"/>
              </a:rPr>
              <a:t>j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996600"/>
                </a:solidFill>
                <a:latin typeface="Arial Black" panose="020B0A04020102020204" pitchFamily="34" charset="0"/>
              </a:rPr>
              <a:t>e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s</a:t>
            </a:r>
            <a:endParaRPr lang="en-US" sz="6000" dirty="0">
              <a:ln w="12700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Libro para 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Colorear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22333D-611D-52DF-42C8-755C5DDA1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55403" y="748188"/>
            <a:ext cx="44790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>
                <a:latin typeface="Teaching Print Dotted" pitchFamily="50" charset="0"/>
              </a:rPr>
              <a:t>Guepardo</a:t>
            </a:r>
            <a:endParaRPr lang="en-US" sz="9600" dirty="0"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775FA7-AC92-4D47-8C50-AC812BE06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76" b="95117" l="4688" r="96973">
                        <a14:foregroundMark x1="10156" y1="37012" x2="4785" y2="25098"/>
                        <a14:foregroundMark x1="5371" y1="19141" x2="5762" y2="19141"/>
                        <a14:foregroundMark x1="33105" y1="6543" x2="35840" y2="8691"/>
                        <a14:foregroundMark x1="9180" y1="16602" x2="11133" y2="16797"/>
                        <a14:foregroundMark x1="39648" y1="5371" x2="41211" y2="5957"/>
                        <a14:foregroundMark x1="30762" y1="5371" x2="30762" y2="5371"/>
                        <a14:foregroundMark x1="96973" y1="43945" x2="87793" y2="53223"/>
                        <a14:foregroundMark x1="87793" y1="53223" x2="87500" y2="54199"/>
                        <a14:foregroundMark x1="80762" y1="94336" x2="80176" y2="88867"/>
                        <a14:foregroundMark x1="63184" y1="94727" x2="46973" y2="95117"/>
                        <a14:foregroundMark x1="34082" y1="5566" x2="34082" y2="5566"/>
                        <a14:foregroundMark x1="34668" y1="5762" x2="33887" y2="517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17170" y="2147341"/>
            <a:ext cx="3477718" cy="34777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915828-C181-4814-A91D-54B5EBB812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76" b="95117" l="4688" r="96973">
                        <a14:foregroundMark x1="10156" y1="37012" x2="4785" y2="25098"/>
                        <a14:foregroundMark x1="5371" y1="19141" x2="5762" y2="19141"/>
                        <a14:foregroundMark x1="33105" y1="6543" x2="35840" y2="8691"/>
                        <a14:foregroundMark x1="9180" y1="16602" x2="11133" y2="16797"/>
                        <a14:foregroundMark x1="39648" y1="5371" x2="41211" y2="5957"/>
                        <a14:foregroundMark x1="30762" y1="5371" x2="30762" y2="5371"/>
                        <a14:foregroundMark x1="96973" y1="43945" x2="87793" y2="53223"/>
                        <a14:foregroundMark x1="87793" y1="53223" x2="87500" y2="54199"/>
                        <a14:foregroundMark x1="80762" y1="94336" x2="80176" y2="88867"/>
                        <a14:foregroundMark x1="63184" y1="94727" x2="46973" y2="95117"/>
                        <a14:foregroundMark x1="34082" y1="5566" x2="34082" y2="5566"/>
                        <a14:foregroundMark x1="34668" y1="5762" x2="33887" y2="517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3512" y="1636880"/>
            <a:ext cx="5639131" cy="5639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F4149A-932C-1772-5C73-D48490C4A98E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51D9D7-90BE-D218-6FD4-DA63628BD180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79390" y="854595"/>
            <a:ext cx="44790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>
                <a:latin typeface="Teaching Print Dotted" pitchFamily="50" charset="0"/>
              </a:rPr>
              <a:t>Leopardo</a:t>
            </a:r>
            <a:endParaRPr lang="en-US" sz="9600" dirty="0"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B0BBA4-C643-41EF-8A21-FC2F48E905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85" b="93555" l="3418" r="94727">
                        <a14:foregroundMark x1="33496" y1="87402" x2="35059" y2="75000"/>
                        <a14:foregroundMark x1="35059" y1="75000" x2="40039" y2="66406"/>
                        <a14:foregroundMark x1="40039" y1="66406" x2="44336" y2="63867"/>
                        <a14:foregroundMark x1="41797" y1="81738" x2="41797" y2="81738"/>
                        <a14:foregroundMark x1="40039" y1="85254" x2="40039" y2="85254"/>
                        <a14:foregroundMark x1="46094" y1="88867" x2="46094" y2="88867"/>
                        <a14:foregroundMark x1="46191" y1="89648" x2="46777" y2="89844"/>
                        <a14:foregroundMark x1="52637" y1="93555" x2="52637" y2="93555"/>
                        <a14:foregroundMark x1="7129" y1="60547" x2="7715" y2="49805"/>
                        <a14:foregroundMark x1="3418" y1="63281" x2="3418" y2="63281"/>
                        <a14:foregroundMark x1="94824" y1="23535" x2="94824" y2="23535"/>
                        <a14:foregroundMark x1="63379" y1="5957" x2="63379" y2="5957"/>
                        <a14:foregroundMark x1="54688" y1="5176" x2="54688" y2="5176"/>
                        <a14:foregroundMark x1="63965" y1="4785" x2="63965" y2="4785"/>
                        <a14:foregroundMark x1="54688" y1="4785" x2="54688" y2="478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364092" y="2337711"/>
            <a:ext cx="3493464" cy="34934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A5AAC6-4DD2-40D7-AE2F-F2671AC457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85" b="93555" l="3418" r="94727">
                        <a14:foregroundMark x1="33496" y1="87402" x2="35059" y2="75000"/>
                        <a14:foregroundMark x1="35059" y1="75000" x2="40039" y2="66406"/>
                        <a14:foregroundMark x1="40039" y1="66406" x2="44336" y2="63867"/>
                        <a14:foregroundMark x1="41797" y1="81738" x2="41797" y2="81738"/>
                        <a14:foregroundMark x1="40039" y1="85254" x2="40039" y2="85254"/>
                        <a14:foregroundMark x1="46094" y1="88867" x2="46094" y2="88867"/>
                        <a14:foregroundMark x1="46191" y1="89648" x2="46777" y2="89844"/>
                        <a14:foregroundMark x1="52637" y1="93555" x2="52637" y2="93555"/>
                        <a14:foregroundMark x1="7129" y1="60547" x2="7715" y2="49805"/>
                        <a14:foregroundMark x1="3418" y1="63281" x2="3418" y2="63281"/>
                        <a14:foregroundMark x1="94824" y1="23535" x2="94824" y2="23535"/>
                        <a14:foregroundMark x1="63379" y1="5957" x2="63379" y2="5957"/>
                        <a14:foregroundMark x1="54688" y1="5176" x2="54688" y2="5176"/>
                        <a14:foregroundMark x1="63965" y1="4785" x2="63965" y2="4785"/>
                        <a14:foregroundMark x1="54688" y1="4785" x2="54688" y2="478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8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310" y="1456495"/>
            <a:ext cx="6315905" cy="63159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F916B9-94E2-1939-925D-EEAAA7F6200E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458F8B-EEF9-4DEA-3460-C12A9691A946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920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846723" y="795135"/>
            <a:ext cx="301278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latin typeface="Teaching Print Dotted" pitchFamily="50" charset="0"/>
              </a:rPr>
              <a:t>Tigre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AAA2354-CA15-4503-BC7D-E86508253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36" b="92090" l="8594" r="91309">
                        <a14:foregroundMark x1="16992" y1="8301" x2="23145" y2="18359"/>
                        <a14:foregroundMark x1="12305" y1="10840" x2="12305" y2="10840"/>
                        <a14:foregroundMark x1="10840" y1="14063" x2="14355" y2="9375"/>
                        <a14:foregroundMark x1="14063" y1="9570" x2="11621" y2="11621"/>
                        <a14:foregroundMark x1="13867" y1="9570" x2="10449" y2="17969"/>
                        <a14:foregroundMark x1="10449" y1="17969" x2="11035" y2="19238"/>
                        <a14:foregroundMark x1="14355" y1="9180" x2="17969" y2="17480"/>
                        <a14:foregroundMark x1="17969" y1="17480" x2="29688" y2="26074"/>
                        <a14:foregroundMark x1="29688" y1="26074" x2="37891" y2="27832"/>
                        <a14:foregroundMark x1="37891" y1="27832" x2="38281" y2="28223"/>
                        <a14:foregroundMark x1="33789" y1="43945" x2="24512" y2="29004"/>
                        <a14:foregroundMark x1="41895" y1="38867" x2="50098" y2="25293"/>
                        <a14:foregroundMark x1="51563" y1="21289" x2="57324" y2="28027"/>
                        <a14:foregroundMark x1="57324" y1="28027" x2="47656" y2="40234"/>
                        <a14:foregroundMark x1="47656" y1="40234" x2="38867" y2="41504"/>
                        <a14:foregroundMark x1="59082" y1="16895" x2="60742" y2="18555"/>
                        <a14:foregroundMark x1="57715" y1="9375" x2="52051" y2="14746"/>
                        <a14:foregroundMark x1="52051" y1="14746" x2="51367" y2="16895"/>
                        <a14:foregroundMark x1="84082" y1="17383" x2="77441" y2="24023"/>
                        <a14:foregroundMark x1="77441" y1="24023" x2="75195" y2="30078"/>
                        <a14:foregroundMark x1="75195" y1="30078" x2="74902" y2="43945"/>
                        <a14:foregroundMark x1="74902" y1="29590" x2="76855" y2="22852"/>
                        <a14:foregroundMark x1="76855" y1="22852" x2="82031" y2="17773"/>
                        <a14:foregroundMark x1="82031" y1="17773" x2="84082" y2="17578"/>
                        <a14:foregroundMark x1="89258" y1="19629" x2="91309" y2="22656"/>
                        <a14:foregroundMark x1="69141" y1="91211" x2="71875" y2="85547"/>
                        <a14:foregroundMark x1="57715" y1="75488" x2="58301" y2="68164"/>
                        <a14:foregroundMark x1="36426" y1="74902" x2="41992" y2="54980"/>
                        <a14:foregroundMark x1="39258" y1="88965" x2="47266" y2="87109"/>
                        <a14:foregroundMark x1="47266" y1="87109" x2="47266" y2="87109"/>
                        <a14:foregroundMark x1="24707" y1="88770" x2="27148" y2="84863"/>
                        <a14:foregroundMark x1="31738" y1="36621" x2="37891" y2="37891"/>
                        <a14:foregroundMark x1="37891" y1="37891" x2="42578" y2="37012"/>
                        <a14:foregroundMark x1="15137" y1="8398" x2="15137" y2="9180"/>
                        <a14:foregroundMark x1="10449" y1="13867" x2="11230" y2="12402"/>
                        <a14:foregroundMark x1="10449" y1="14941" x2="11035" y2="13672"/>
                        <a14:foregroundMark x1="10254" y1="14648" x2="13672" y2="18555"/>
                        <a14:foregroundMark x1="8691" y1="37598" x2="8691" y2="37598"/>
                        <a14:foregroundMark x1="11523" y1="10938" x2="15332" y2="8496"/>
                        <a14:foregroundMark x1="15723" y1="7910" x2="12207" y2="11035"/>
                        <a14:foregroundMark x1="10156" y1="15137" x2="10840" y2="12988"/>
                        <a14:foregroundMark x1="10059" y1="14258" x2="10645" y2="16211"/>
                        <a14:foregroundMark x1="10156" y1="15723" x2="13867" y2="10156"/>
                        <a14:foregroundMark x1="10156" y1="13672" x2="10156" y2="15430"/>
                        <a14:foregroundMark x1="9961" y1="15039" x2="10254" y2="17578"/>
                        <a14:foregroundMark x1="50684" y1="8496" x2="50684" y2="8496"/>
                        <a14:foregroundMark x1="48242" y1="6836" x2="48242" y2="6836"/>
                        <a14:foregroundMark x1="29590" y1="7227" x2="29590" y2="7227"/>
                        <a14:foregroundMark x1="27637" y1="8691" x2="27637" y2="8691"/>
                        <a14:foregroundMark x1="35352" y1="11426" x2="31543" y2="13477"/>
                        <a14:foregroundMark x1="43555" y1="11621" x2="39941" y2="11621"/>
                        <a14:foregroundMark x1="44824" y1="91895" x2="45020" y2="91895"/>
                        <a14:foregroundMark x1="56250" y1="91699" x2="56250" y2="91699"/>
                        <a14:foregroundMark x1="30859" y1="91895" x2="30859" y2="91895"/>
                        <a14:foregroundMark x1="57324" y1="92090" x2="60254" y2="91113"/>
                        <a14:foregroundMark x1="73145" y1="92090" x2="69238" y2="91309"/>
                        <a14:backgroundMark x1="62988" y1="95605" x2="63477" y2="91699"/>
                        <a14:backgroundMark x1="39941" y1="82910" x2="39941" y2="81445"/>
                        <a14:backgroundMark x1="63477" y1="92480" x2="63867" y2="91016"/>
                        <a14:backgroundMark x1="66113" y1="83691" x2="65723" y2="80664"/>
                        <a14:backgroundMark x1="50488" y1="91797" x2="50488" y2="918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730" y="2381656"/>
            <a:ext cx="3647670" cy="364767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E4FA8C1-42D1-4007-A08C-37D921AC5E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36" b="92090" l="8594" r="91309">
                        <a14:foregroundMark x1="16992" y1="8301" x2="23145" y2="18359"/>
                        <a14:foregroundMark x1="12305" y1="10840" x2="12305" y2="10840"/>
                        <a14:foregroundMark x1="10840" y1="14063" x2="14355" y2="9375"/>
                        <a14:foregroundMark x1="14063" y1="9570" x2="11621" y2="11621"/>
                        <a14:foregroundMark x1="13867" y1="9570" x2="10449" y2="17969"/>
                        <a14:foregroundMark x1="10449" y1="17969" x2="11035" y2="19238"/>
                        <a14:foregroundMark x1="14355" y1="9180" x2="17969" y2="17480"/>
                        <a14:foregroundMark x1="17969" y1="17480" x2="29688" y2="26074"/>
                        <a14:foregroundMark x1="29688" y1="26074" x2="37891" y2="27832"/>
                        <a14:foregroundMark x1="37891" y1="27832" x2="38281" y2="28223"/>
                        <a14:foregroundMark x1="33789" y1="43945" x2="24512" y2="29004"/>
                        <a14:foregroundMark x1="41895" y1="38867" x2="50098" y2="25293"/>
                        <a14:foregroundMark x1="51563" y1="21289" x2="57324" y2="28027"/>
                        <a14:foregroundMark x1="57324" y1="28027" x2="47656" y2="40234"/>
                        <a14:foregroundMark x1="47656" y1="40234" x2="38867" y2="41504"/>
                        <a14:foregroundMark x1="59082" y1="16895" x2="60742" y2="18555"/>
                        <a14:foregroundMark x1="57715" y1="9375" x2="52051" y2="14746"/>
                        <a14:foregroundMark x1="52051" y1="14746" x2="51367" y2="16895"/>
                        <a14:foregroundMark x1="84082" y1="17383" x2="77441" y2="24023"/>
                        <a14:foregroundMark x1="77441" y1="24023" x2="75195" y2="30078"/>
                        <a14:foregroundMark x1="75195" y1="30078" x2="74902" y2="43945"/>
                        <a14:foregroundMark x1="74902" y1="29590" x2="76855" y2="22852"/>
                        <a14:foregroundMark x1="76855" y1="22852" x2="82031" y2="17773"/>
                        <a14:foregroundMark x1="82031" y1="17773" x2="84082" y2="17578"/>
                        <a14:foregroundMark x1="89258" y1="19629" x2="91309" y2="22656"/>
                        <a14:foregroundMark x1="69141" y1="91211" x2="71875" y2="85547"/>
                        <a14:foregroundMark x1="57715" y1="75488" x2="58301" y2="68164"/>
                        <a14:foregroundMark x1="36426" y1="74902" x2="41992" y2="54980"/>
                        <a14:foregroundMark x1="39258" y1="88965" x2="47266" y2="87109"/>
                        <a14:foregroundMark x1="47266" y1="87109" x2="47266" y2="87109"/>
                        <a14:foregroundMark x1="24707" y1="88770" x2="27148" y2="84863"/>
                        <a14:foregroundMark x1="31738" y1="36621" x2="37891" y2="37891"/>
                        <a14:foregroundMark x1="37891" y1="37891" x2="42578" y2="37012"/>
                        <a14:foregroundMark x1="15137" y1="8398" x2="15137" y2="9180"/>
                        <a14:foregroundMark x1="10449" y1="13867" x2="11230" y2="12402"/>
                        <a14:foregroundMark x1="10449" y1="14941" x2="11035" y2="13672"/>
                        <a14:foregroundMark x1="10254" y1="14648" x2="13672" y2="18555"/>
                        <a14:foregroundMark x1="8691" y1="37598" x2="8691" y2="37598"/>
                        <a14:foregroundMark x1="11523" y1="10938" x2="15332" y2="8496"/>
                        <a14:foregroundMark x1="15723" y1="7910" x2="12207" y2="11035"/>
                        <a14:foregroundMark x1="10156" y1="15137" x2="10840" y2="12988"/>
                        <a14:foregroundMark x1="10059" y1="14258" x2="10645" y2="16211"/>
                        <a14:foregroundMark x1="10156" y1="15723" x2="13867" y2="10156"/>
                        <a14:foregroundMark x1="10156" y1="13672" x2="10156" y2="15430"/>
                        <a14:foregroundMark x1="9961" y1="15039" x2="10254" y2="17578"/>
                        <a14:foregroundMark x1="50684" y1="8496" x2="50684" y2="8496"/>
                        <a14:foregroundMark x1="48242" y1="6836" x2="48242" y2="6836"/>
                        <a14:foregroundMark x1="29590" y1="7227" x2="29590" y2="7227"/>
                        <a14:foregroundMark x1="27637" y1="8691" x2="27637" y2="8691"/>
                        <a14:foregroundMark x1="35352" y1="11426" x2="31543" y2="13477"/>
                        <a14:foregroundMark x1="43555" y1="11621" x2="39941" y2="11621"/>
                        <a14:foregroundMark x1="44824" y1="91895" x2="45020" y2="91895"/>
                        <a14:foregroundMark x1="56250" y1="91699" x2="56250" y2="91699"/>
                        <a14:foregroundMark x1="30859" y1="91895" x2="30859" y2="91895"/>
                        <a14:foregroundMark x1="57324" y1="92090" x2="60254" y2="91113"/>
                        <a14:foregroundMark x1="73145" y1="92090" x2="69238" y2="91309"/>
                        <a14:backgroundMark x1="62988" y1="95605" x2="63477" y2="91699"/>
                        <a14:backgroundMark x1="39941" y1="82910" x2="39941" y2="81445"/>
                        <a14:backgroundMark x1="63477" y1="92480" x2="63867" y2="91016"/>
                        <a14:backgroundMark x1="66113" y1="83691" x2="65723" y2="80664"/>
                        <a14:backgroundMark x1="50488" y1="91797" x2="50488" y2="9189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9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882" y="1429155"/>
            <a:ext cx="6590612" cy="65906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D2B347-C1E1-17F8-7D0A-90E06E5B4E18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9FB043-59AB-52AF-3270-BF530DFD3191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400799" y="795135"/>
            <a:ext cx="344062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latin typeface="Teaching Print Dotted" pitchFamily="50" charset="0"/>
              </a:rPr>
              <a:t>Cebra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8FBC5F-0F40-459D-9D09-5E1122D72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820" l="9961" r="89844">
                        <a14:foregroundMark x1="24219" y1="45117" x2="35449" y2="33594"/>
                        <a14:foregroundMark x1="35449" y1="33594" x2="49805" y2="26855"/>
                        <a14:foregroundMark x1="49805" y1="26855" x2="51660" y2="27148"/>
                        <a14:foregroundMark x1="18262" y1="48242" x2="18945" y2="41309"/>
                        <a14:foregroundMark x1="18945" y1="41309" x2="24902" y2="32324"/>
                        <a14:foregroundMark x1="24902" y1="32324" x2="25586" y2="33008"/>
                        <a14:foregroundMark x1="23828" y1="20801" x2="18555" y2="14258"/>
                        <a14:foregroundMark x1="18555" y1="14258" x2="16504" y2="13672"/>
                        <a14:foregroundMark x1="34277" y1="10059" x2="41797" y2="10840"/>
                        <a14:foregroundMark x1="47168" y1="90625" x2="48730" y2="74219"/>
                        <a14:foregroundMark x1="48730" y1="74219" x2="45313" y2="61914"/>
                        <a14:foregroundMark x1="54102" y1="66895" x2="60938" y2="70117"/>
                        <a14:foregroundMark x1="60938" y1="70117" x2="68555" y2="77051"/>
                        <a14:foregroundMark x1="68555" y1="77051" x2="68652" y2="86035"/>
                        <a14:foregroundMark x1="38867" y1="63281" x2="38184" y2="58203"/>
                        <a14:foregroundMark x1="43555" y1="35254" x2="43555" y2="35254"/>
                        <a14:foregroundMark x1="68457" y1="90820" x2="68457" y2="90820"/>
                        <a14:foregroundMark x1="73242" y1="87012" x2="70898" y2="75977"/>
                        <a14:foregroundMark x1="58789" y1="87598" x2="58594" y2="82324"/>
                        <a14:foregroundMark x1="46777" y1="53418" x2="56055" y2="35059"/>
                        <a14:foregroundMark x1="56055" y1="35059" x2="56055" y2="34668"/>
                        <a14:foregroundMark x1="55859" y1="25488" x2="61816" y2="18555"/>
                        <a14:foregroundMark x1="33594" y1="90820" x2="33594" y2="90820"/>
                        <a14:foregroundMark x1="31543" y1="90527" x2="31543" y2="90527"/>
                        <a14:foregroundMark x1="35156" y1="90820" x2="31738" y2="90527"/>
                        <a14:backgroundMark x1="18652" y1="81738" x2="27246" y2="70703"/>
                        <a14:backgroundMark x1="27246" y1="70703" x2="30176" y2="64648"/>
                        <a14:backgroundMark x1="30176" y1="64648" x2="30469" y2="63281"/>
                        <a14:backgroundMark x1="81738" y1="81543" x2="76172" y2="69043"/>
                        <a14:backgroundMark x1="86328" y1="31055" x2="69531" y2="47363"/>
                        <a14:backgroundMark x1="69531" y1="47363" x2="67773" y2="53223"/>
                        <a14:backgroundMark x1="67773" y1="53223" x2="69727" y2="580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114" y="2097266"/>
            <a:ext cx="4241799" cy="42417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ABA852-D3F3-4BD9-868F-16BC0D201F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820" l="9961" r="89844">
                        <a14:foregroundMark x1="24219" y1="45117" x2="35449" y2="33594"/>
                        <a14:foregroundMark x1="35449" y1="33594" x2="49805" y2="26855"/>
                        <a14:foregroundMark x1="49805" y1="26855" x2="51660" y2="27148"/>
                        <a14:foregroundMark x1="18262" y1="48242" x2="18945" y2="41309"/>
                        <a14:foregroundMark x1="18945" y1="41309" x2="24902" y2="32324"/>
                        <a14:foregroundMark x1="24902" y1="32324" x2="25586" y2="33008"/>
                        <a14:foregroundMark x1="23828" y1="20801" x2="18555" y2="14258"/>
                        <a14:foregroundMark x1="18555" y1="14258" x2="16504" y2="13672"/>
                        <a14:foregroundMark x1="34277" y1="10059" x2="41797" y2="10840"/>
                        <a14:foregroundMark x1="47168" y1="90625" x2="48730" y2="74219"/>
                        <a14:foregroundMark x1="48730" y1="74219" x2="45313" y2="61914"/>
                        <a14:foregroundMark x1="54102" y1="66895" x2="60938" y2="70117"/>
                        <a14:foregroundMark x1="60938" y1="70117" x2="68555" y2="77051"/>
                        <a14:foregroundMark x1="68555" y1="77051" x2="68652" y2="86035"/>
                        <a14:foregroundMark x1="38867" y1="63281" x2="38184" y2="58203"/>
                        <a14:foregroundMark x1="43555" y1="35254" x2="43555" y2="35254"/>
                        <a14:foregroundMark x1="68457" y1="90820" x2="68457" y2="90820"/>
                        <a14:foregroundMark x1="73242" y1="87012" x2="70898" y2="75977"/>
                        <a14:foregroundMark x1="58789" y1="87598" x2="58594" y2="82324"/>
                        <a14:foregroundMark x1="46777" y1="53418" x2="56055" y2="35059"/>
                        <a14:foregroundMark x1="56055" y1="35059" x2="56055" y2="34668"/>
                        <a14:foregroundMark x1="55859" y1="25488" x2="61816" y2="18555"/>
                        <a14:foregroundMark x1="33594" y1="90820" x2="33594" y2="90820"/>
                        <a14:foregroundMark x1="31543" y1="90527" x2="31543" y2="90527"/>
                        <a14:foregroundMark x1="35156" y1="90820" x2="31738" y2="90527"/>
                        <a14:backgroundMark x1="18652" y1="81738" x2="27246" y2="70703"/>
                        <a14:backgroundMark x1="27246" y1="70703" x2="30176" y2="64648"/>
                        <a14:backgroundMark x1="30176" y1="64648" x2="30469" y2="63281"/>
                        <a14:backgroundMark x1="81738" y1="81543" x2="76172" y2="69043"/>
                        <a14:backgroundMark x1="86328" y1="31055" x2="69531" y2="47363"/>
                        <a14:backgroundMark x1="69531" y1="47363" x2="67773" y2="53223"/>
                        <a14:backgroundMark x1="67773" y1="53223" x2="69727" y2="5800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79" y="1112145"/>
            <a:ext cx="7104911" cy="71049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0C5EAE-858A-23F3-4A47-7255A08B0AA6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087F60-8C24-9AC8-F0EB-E8AC02974BC5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641382" y="795135"/>
            <a:ext cx="436438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Antílope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E4C397-822C-47C1-941D-3C5E422952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51" b="96973" l="4590" r="97852">
                        <a14:foregroundMark x1="12695" y1="4199" x2="28223" y2="8887"/>
                        <a14:foregroundMark x1="28223" y1="8887" x2="31348" y2="14453"/>
                        <a14:foregroundMark x1="26563" y1="5371" x2="31738" y2="8496"/>
                        <a14:foregroundMark x1="4590" y1="18945" x2="4590" y2="18945"/>
                        <a14:foregroundMark x1="71484" y1="7324" x2="71484" y2="7324"/>
                        <a14:foregroundMark x1="50488" y1="31250" x2="50488" y2="31250"/>
                        <a14:foregroundMark x1="52441" y1="39551" x2="52441" y2="39551"/>
                        <a14:foregroundMark x1="28516" y1="30664" x2="28516" y2="30664"/>
                        <a14:foregroundMark x1="49902" y1="29883" x2="49902" y2="29883"/>
                        <a14:foregroundMark x1="26758" y1="30859" x2="26758" y2="30859"/>
                        <a14:foregroundMark x1="51270" y1="29492" x2="48730" y2="32031"/>
                        <a14:foregroundMark x1="86523" y1="50879" x2="92676" y2="35840"/>
                        <a14:foregroundMark x1="97168" y1="43164" x2="97168" y2="43164"/>
                        <a14:foregroundMark x1="97949" y1="47070" x2="97949" y2="47070"/>
                        <a14:foregroundMark x1="88672" y1="95703" x2="88672" y2="90820"/>
                        <a14:foregroundMark x1="48340" y1="96973" x2="48340" y2="94727"/>
                        <a14:foregroundMark x1="80566" y1="3809" x2="76563" y2="4590"/>
                        <a14:foregroundMark x1="57031" y1="3516" x2="60547" y2="3809"/>
                        <a14:foregroundMark x1="9797" y1="3992" x2="11523" y2="4395"/>
                        <a14:foregroundMark x1="8594" y1="3711" x2="9730" y2="3976"/>
                        <a14:foregroundMark x1="25781" y1="2930" x2="27148" y2="4199"/>
                        <a14:foregroundMark x1="55859" y1="3125" x2="56836" y2="3125"/>
                        <a14:foregroundMark x1="80176" y1="2734" x2="80176" y2="2734"/>
                        <a14:foregroundMark x1="50000" y1="39453" x2="50000" y2="39453"/>
                        <a14:foregroundMark x1="59473" y1="2539" x2="59473" y2="2539"/>
                        <a14:foregroundMark x1="61328" y1="2344" x2="57031" y2="2051"/>
                        <a14:backgroundMark x1="9180" y1="2246" x2="9180" y2="2051"/>
                        <a14:backgroundMark x1="8789" y1="2051" x2="8789" y2="2051"/>
                        <a14:backgroundMark x1="8301" y1="2051" x2="9766" y2="977"/>
                        <a14:backgroundMark x1="9082" y1="1953" x2="11328" y2="1855"/>
                        <a14:backgroundMark x1="11328" y1="1855" x2="13184" y2="2344"/>
                        <a14:backgroundMark x1="8203" y1="2051" x2="9668" y2="1953"/>
                        <a14:backgroundMark x1="9668" y1="1855" x2="7324" y2="22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91250" y="2392007"/>
            <a:ext cx="3352800" cy="3352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2EA8C3-656E-4188-8ACA-B838147AB7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51" b="96973" l="4590" r="97852">
                        <a14:foregroundMark x1="12695" y1="4199" x2="28223" y2="8887"/>
                        <a14:foregroundMark x1="28223" y1="8887" x2="31348" y2="14453"/>
                        <a14:foregroundMark x1="26563" y1="5371" x2="31738" y2="8496"/>
                        <a14:foregroundMark x1="4590" y1="18945" x2="4590" y2="18945"/>
                        <a14:foregroundMark x1="71484" y1="7324" x2="71484" y2="7324"/>
                        <a14:foregroundMark x1="50488" y1="31250" x2="50488" y2="31250"/>
                        <a14:foregroundMark x1="52441" y1="39551" x2="52441" y2="39551"/>
                        <a14:foregroundMark x1="28516" y1="30664" x2="28516" y2="30664"/>
                        <a14:foregroundMark x1="49902" y1="29883" x2="49902" y2="29883"/>
                        <a14:foregroundMark x1="26758" y1="30859" x2="26758" y2="30859"/>
                        <a14:foregroundMark x1="51270" y1="29492" x2="48730" y2="32031"/>
                        <a14:foregroundMark x1="86523" y1="50879" x2="92676" y2="35840"/>
                        <a14:foregroundMark x1="97168" y1="43164" x2="97168" y2="43164"/>
                        <a14:foregroundMark x1="97949" y1="47070" x2="97949" y2="47070"/>
                        <a14:foregroundMark x1="88672" y1="95703" x2="88672" y2="90820"/>
                        <a14:foregroundMark x1="48340" y1="96973" x2="48340" y2="94727"/>
                        <a14:foregroundMark x1="80566" y1="3809" x2="76563" y2="4590"/>
                        <a14:foregroundMark x1="57031" y1="3516" x2="60547" y2="3809"/>
                        <a14:foregroundMark x1="9797" y1="3992" x2="11523" y2="4395"/>
                        <a14:foregroundMark x1="8594" y1="3711" x2="9730" y2="3976"/>
                        <a14:foregroundMark x1="25781" y1="2930" x2="27148" y2="4199"/>
                        <a14:foregroundMark x1="55859" y1="3125" x2="56836" y2="3125"/>
                        <a14:foregroundMark x1="80176" y1="2734" x2="80176" y2="2734"/>
                        <a14:foregroundMark x1="50000" y1="39453" x2="50000" y2="39453"/>
                        <a14:foregroundMark x1="59473" y1="2539" x2="59473" y2="2539"/>
                        <a14:foregroundMark x1="61328" y1="2344" x2="57031" y2="2051"/>
                        <a14:backgroundMark x1="9180" y1="2246" x2="9180" y2="2051"/>
                        <a14:backgroundMark x1="8789" y1="2051" x2="8789" y2="2051"/>
                        <a14:backgroundMark x1="8301" y1="2051" x2="9766" y2="977"/>
                        <a14:backgroundMark x1="9082" y1="1953" x2="11328" y2="1855"/>
                        <a14:backgroundMark x1="11328" y1="1855" x2="13184" y2="2344"/>
                        <a14:backgroundMark x1="8203" y1="2051" x2="9668" y2="1953"/>
                        <a14:backgroundMark x1="9668" y1="1855" x2="7324" y2="224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1000" contrast="8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4350" y="1949297"/>
            <a:ext cx="5653694" cy="56536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C0E3A1-F382-B621-7D28-2FE0422AD3C0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6B5986-EC62-8E79-E0EF-9CB08421761C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64271" y="795135"/>
            <a:ext cx="33072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Oso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8A6ECD-F512-48F2-8604-8EC50019F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594" y1="36035" x2="31348" y2="33301"/>
                        <a14:foregroundMark x1="43164" y1="11719" x2="43164" y2="11523"/>
                        <a14:foregroundMark x1="42676" y1="11523" x2="42676" y2="11523"/>
                        <a14:foregroundMark x1="44629" y1="11914" x2="42676" y2="11230"/>
                        <a14:foregroundMark x1="44043" y1="11523" x2="42188" y2="11230"/>
                        <a14:backgroundMark x1="45117" y1="91699" x2="39746" y2="87012"/>
                        <a14:backgroundMark x1="39746" y1="87012" x2="39746" y2="870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66766" y="1906763"/>
            <a:ext cx="4502259" cy="45022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60CDCB-0E80-4DD8-A037-FEA717AEB9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594" y1="36035" x2="31348" y2="33301"/>
                        <a14:foregroundMark x1="43164" y1="11719" x2="43164" y2="11523"/>
                        <a14:foregroundMark x1="42676" y1="11523" x2="42676" y2="11523"/>
                        <a14:foregroundMark x1="44629" y1="11914" x2="42676" y2="11230"/>
                        <a14:foregroundMark x1="44043" y1="11523" x2="42188" y2="11230"/>
                        <a14:backgroundMark x1="45117" y1="91699" x2="39746" y2="87012"/>
                        <a14:backgroundMark x1="39746" y1="87012" x2="39746" y2="8701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3809" y="956022"/>
            <a:ext cx="7479029" cy="74790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3BE4CD-E48A-5B54-DAAF-13B3F7BCE050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2DF168-421F-1E84-72D9-BF3DF5BA508B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75577" y="693569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latin typeface="Teaching Print Dotted" pitchFamily="50" charset="0"/>
              </a:rPr>
              <a:t>Búfalo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8F0E12-83E8-4FAF-8FF6-92E68A00A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48" b="94336" l="977" r="98047">
                        <a14:foregroundMark x1="6934" y1="51465" x2="2832" y2="48438"/>
                        <a14:foregroundMark x1="14844" y1="9473" x2="14258" y2="10059"/>
                        <a14:foregroundMark x1="2441" y1="28906" x2="2441" y2="28516"/>
                        <a14:foregroundMark x1="1074" y1="47070" x2="1074" y2="47070"/>
                        <a14:foregroundMark x1="35840" y1="6348" x2="38867" y2="7910"/>
                        <a14:foregroundMark x1="44141" y1="33398" x2="52930" y2="48828"/>
                        <a14:foregroundMark x1="52930" y1="48828" x2="53223" y2="50293"/>
                        <a14:foregroundMark x1="16895" y1="47070" x2="20996" y2="36230"/>
                        <a14:foregroundMark x1="22949" y1="33008" x2="22949" y2="33008"/>
                        <a14:foregroundMark x1="46387" y1="50488" x2="42578" y2="38965"/>
                        <a14:foregroundMark x1="91992" y1="63867" x2="98047" y2="73926"/>
                        <a14:foregroundMark x1="98047" y1="73926" x2="95996" y2="77344"/>
                        <a14:foregroundMark x1="78027" y1="91992" x2="84961" y2="91797"/>
                        <a14:foregroundMark x1="84961" y1="91797" x2="84961" y2="91797"/>
                        <a14:foregroundMark x1="66113" y1="92188" x2="54688" y2="92383"/>
                        <a14:foregroundMark x1="39258" y1="93164" x2="39453" y2="93164"/>
                        <a14:foregroundMark x1="57422" y1="94336" x2="57422" y2="94336"/>
                        <a14:backgroundMark x1="99902" y1="66895" x2="99902" y2="668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75002" y="2248525"/>
            <a:ext cx="3929748" cy="39297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D34B82-0D44-4C65-82B2-F2A04D919C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48" b="94336" l="977" r="98047">
                        <a14:foregroundMark x1="6934" y1="51465" x2="2832" y2="48438"/>
                        <a14:foregroundMark x1="14844" y1="9473" x2="14258" y2="10059"/>
                        <a14:foregroundMark x1="2441" y1="28906" x2="2441" y2="28516"/>
                        <a14:foregroundMark x1="1074" y1="47070" x2="1074" y2="47070"/>
                        <a14:foregroundMark x1="35840" y1="6348" x2="38867" y2="7910"/>
                        <a14:foregroundMark x1="44141" y1="33398" x2="52930" y2="48828"/>
                        <a14:foregroundMark x1="52930" y1="48828" x2="53223" y2="50293"/>
                        <a14:foregroundMark x1="16895" y1="47070" x2="20996" y2="36230"/>
                        <a14:foregroundMark x1="22949" y1="33008" x2="22949" y2="33008"/>
                        <a14:foregroundMark x1="46387" y1="50488" x2="42578" y2="38965"/>
                        <a14:foregroundMark x1="91992" y1="63867" x2="98047" y2="73926"/>
                        <a14:foregroundMark x1="98047" y1="73926" x2="95996" y2="77344"/>
                        <a14:foregroundMark x1="78027" y1="91992" x2="84961" y2="91797"/>
                        <a14:foregroundMark x1="84961" y1="91797" x2="84961" y2="91797"/>
                        <a14:foregroundMark x1="66113" y1="92188" x2="54688" y2="92383"/>
                        <a14:foregroundMark x1="39258" y1="93164" x2="39453" y2="93164"/>
                        <a14:foregroundMark x1="57422" y1="94336" x2="57422" y2="94336"/>
                        <a14:backgroundMark x1="99902" y1="66895" x2="99902" y2="6689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5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2325" y="1783830"/>
            <a:ext cx="5819657" cy="58196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5D3EFA-177A-C1DA-A9C9-EC96904A7528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A480CD-4EED-7468-7491-3A3B42BBE676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510006" y="909692"/>
            <a:ext cx="58273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>
                <a:latin typeface="Teaching Print Dotted" pitchFamily="50" charset="0"/>
              </a:rPr>
              <a:t>Rinoceronte</a:t>
            </a:r>
            <a:endParaRPr lang="en-US" sz="9600" dirty="0"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50C4C6-A55D-4204-A0EF-4934A7E69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152" b="94141" l="4395" r="95801">
                        <a14:foregroundMark x1="15723" y1="10645" x2="26953" y2="20605"/>
                        <a14:foregroundMark x1="8984" y1="18945" x2="22070" y2="41895"/>
                        <a14:foregroundMark x1="22070" y1="41895" x2="23047" y2="42578"/>
                        <a14:foregroundMark x1="17871" y1="25488" x2="27344" y2="23926"/>
                        <a14:foregroundMark x1="29883" y1="14063" x2="29883" y2="14063"/>
                        <a14:foregroundMark x1="21387" y1="8496" x2="21387" y2="8496"/>
                        <a14:foregroundMark x1="15430" y1="15234" x2="15430" y2="15234"/>
                        <a14:foregroundMark x1="5566" y1="27344" x2="5566" y2="27344"/>
                        <a14:foregroundMark x1="6934" y1="35059" x2="6934" y2="35059"/>
                        <a14:foregroundMark x1="4395" y1="44336" x2="4395" y2="44336"/>
                        <a14:foregroundMark x1="59375" y1="39746" x2="82129" y2="52930"/>
                        <a14:foregroundMark x1="82129" y1="52930" x2="83105" y2="54004"/>
                        <a14:foregroundMark x1="94824" y1="52441" x2="94824" y2="52441"/>
                        <a14:foregroundMark x1="94824" y1="53223" x2="94824" y2="53223"/>
                        <a14:foregroundMark x1="95996" y1="30078" x2="93066" y2="36816"/>
                        <a14:foregroundMark x1="91406" y1="92188" x2="75391" y2="94141"/>
                        <a14:foregroundMark x1="95605" y1="58984" x2="95605" y2="58984"/>
                        <a14:foregroundMark x1="40625" y1="28906" x2="40625" y2="28906"/>
                        <a14:foregroundMark x1="59570" y1="6152" x2="59570" y2="6152"/>
                        <a14:foregroundMark x1="48340" y1="91406" x2="53906" y2="91992"/>
                        <a14:foregroundMark x1="37793" y1="37402" x2="37988" y2="29297"/>
                        <a14:foregroundMark x1="32520" y1="93164" x2="31348" y2="884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042" y="2131836"/>
            <a:ext cx="3508728" cy="35087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BE348B-786E-466D-ABD2-908420B5BA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152" b="94141" l="4395" r="95801">
                        <a14:foregroundMark x1="15723" y1="10645" x2="26953" y2="20605"/>
                        <a14:foregroundMark x1="8984" y1="18945" x2="22070" y2="41895"/>
                        <a14:foregroundMark x1="22070" y1="41895" x2="23047" y2="42578"/>
                        <a14:foregroundMark x1="17871" y1="25488" x2="27344" y2="23926"/>
                        <a14:foregroundMark x1="29883" y1="14063" x2="29883" y2="14063"/>
                        <a14:foregroundMark x1="21387" y1="8496" x2="21387" y2="8496"/>
                        <a14:foregroundMark x1="15430" y1="15234" x2="15430" y2="15234"/>
                        <a14:foregroundMark x1="5566" y1="27344" x2="5566" y2="27344"/>
                        <a14:foregroundMark x1="6934" y1="35059" x2="6934" y2="35059"/>
                        <a14:foregroundMark x1="4395" y1="44336" x2="4395" y2="44336"/>
                        <a14:foregroundMark x1="59375" y1="39746" x2="82129" y2="52930"/>
                        <a14:foregroundMark x1="82129" y1="52930" x2="83105" y2="54004"/>
                        <a14:foregroundMark x1="94824" y1="52441" x2="94824" y2="52441"/>
                        <a14:foregroundMark x1="94824" y1="53223" x2="94824" y2="53223"/>
                        <a14:foregroundMark x1="95996" y1="30078" x2="93066" y2="36816"/>
                        <a14:foregroundMark x1="91406" y1="92188" x2="75391" y2="94141"/>
                        <a14:foregroundMark x1="95605" y1="58984" x2="95605" y2="58984"/>
                        <a14:foregroundMark x1="40625" y1="28906" x2="40625" y2="28906"/>
                        <a14:foregroundMark x1="59570" y1="6152" x2="59570" y2="6152"/>
                        <a14:foregroundMark x1="48340" y1="91406" x2="53906" y2="91992"/>
                        <a14:foregroundMark x1="37793" y1="37402" x2="37988" y2="29297"/>
                        <a14:foregroundMark x1="32520" y1="93164" x2="31348" y2="8847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9155"/>
            <a:ext cx="6401557" cy="64015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00B23C-8BDF-E541-9382-246316D46122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F00458-388D-F44B-2E61-B357B8A8F030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69702" y="1079828"/>
            <a:ext cx="54162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8000">
                <a:latin typeface="Teaching Print Dotted" pitchFamily="50" charset="0"/>
              </a:rPr>
              <a:t>Hipopótamo</a:t>
            </a:r>
            <a:endParaRPr lang="en-US" sz="8000" dirty="0">
              <a:latin typeface="Teaching Print Dotted" pitchFamily="50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B07B12-C00A-579C-FAA9-1ED4C091E1C3}"/>
              </a:ext>
            </a:extLst>
          </p:cNvPr>
          <p:cNvSpPr/>
          <p:nvPr/>
        </p:nvSpPr>
        <p:spPr>
          <a:xfrm>
            <a:off x="0" y="0"/>
            <a:ext cx="10058400" cy="7772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CB3A81-0A25-4DA9-BEA8-E9505DF16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4102" r="96191">
                        <a14:foregroundMark x1="7617" y1="57813" x2="7324" y2="44141"/>
                        <a14:foregroundMark x1="4199" y1="47266" x2="4199" y2="47266"/>
                        <a14:foregroundMark x1="96191" y1="45313" x2="95996" y2="45313"/>
                        <a14:backgroundMark x1="40039" y1="84863" x2="40039" y2="84863"/>
                        <a14:backgroundMark x1="69922" y1="84863" x2="69922" y2="848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173" y="2004619"/>
            <a:ext cx="4073674" cy="40736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4303F9-CFD9-46ED-A18A-2EAF14F5C1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4102" r="96191">
                        <a14:foregroundMark x1="7617" y1="57813" x2="7324" y2="44141"/>
                        <a14:foregroundMark x1="4199" y1="47266" x2="4199" y2="47266"/>
                        <a14:foregroundMark x1="96191" y1="45313" x2="95996" y2="45313"/>
                        <a14:backgroundMark x1="40039" y1="84863" x2="40039" y2="84863"/>
                        <a14:backgroundMark x1="69922" y1="84863" x2="69922" y2="8486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9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53" y="1923064"/>
            <a:ext cx="6012525" cy="6012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21B2E4-45C2-1760-622C-44DFBAAF244B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CB4ECA-FAB6-6139-F7C6-178D30661304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88700" y="795135"/>
            <a:ext cx="484770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latin typeface="Teaching Print Dotted" pitchFamily="50" charset="0"/>
              </a:rPr>
              <a:t>Elefante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940FD4-4FC4-4DB5-A3B3-5DAC3F7D1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85" b="90137" l="4004" r="94141">
                        <a14:foregroundMark x1="15137" y1="37793" x2="12402" y2="31445"/>
                        <a14:foregroundMark x1="12402" y1="31445" x2="11133" y2="23828"/>
                        <a14:foregroundMark x1="11133" y1="23828" x2="11719" y2="21387"/>
                        <a14:foregroundMark x1="11523" y1="16406" x2="22656" y2="15332"/>
                        <a14:foregroundMark x1="22656" y1="15332" x2="23828" y2="15430"/>
                        <a14:foregroundMark x1="8008" y1="53027" x2="24707" y2="52734"/>
                        <a14:foregroundMark x1="24707" y1="52734" x2="32520" y2="49805"/>
                        <a14:foregroundMark x1="6348" y1="31055" x2="6348" y2="31055"/>
                        <a14:foregroundMark x1="43555" y1="5176" x2="43555" y2="5176"/>
                        <a14:foregroundMark x1="92285" y1="28320" x2="92285" y2="28320"/>
                        <a14:foregroundMark x1="55273" y1="28320" x2="55273" y2="28320"/>
                        <a14:foregroundMark x1="4199" y1="53027" x2="4004" y2="52832"/>
                        <a14:foregroundMark x1="57813" y1="90234" x2="57813" y2="90234"/>
                        <a14:foregroundMark x1="94238" y1="49902" x2="94238" y2="49902"/>
                        <a14:foregroundMark x1="48926" y1="4785" x2="48926" y2="47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535" y="2334684"/>
            <a:ext cx="3443649" cy="34436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DA15E2-9792-4A3A-AB5B-440CA2BDA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85" b="90137" l="4004" r="94141">
                        <a14:foregroundMark x1="15137" y1="37793" x2="12402" y2="31445"/>
                        <a14:foregroundMark x1="12402" y1="31445" x2="11133" y2="23828"/>
                        <a14:foregroundMark x1="11133" y1="23828" x2="11719" y2="21387"/>
                        <a14:foregroundMark x1="11523" y1="16406" x2="22656" y2="15332"/>
                        <a14:foregroundMark x1="22656" y1="15332" x2="23828" y2="15430"/>
                        <a14:foregroundMark x1="8008" y1="53027" x2="24707" y2="52734"/>
                        <a14:foregroundMark x1="24707" y1="52734" x2="32520" y2="49805"/>
                        <a14:foregroundMark x1="6348" y1="31055" x2="6348" y2="31055"/>
                        <a14:foregroundMark x1="43555" y1="5176" x2="43555" y2="5176"/>
                        <a14:foregroundMark x1="92285" y1="28320" x2="92285" y2="28320"/>
                        <a14:foregroundMark x1="55273" y1="28320" x2="55273" y2="28320"/>
                        <a14:foregroundMark x1="4199" y1="53027" x2="4004" y2="52832"/>
                        <a14:foregroundMark x1="57813" y1="90234" x2="57813" y2="90234"/>
                        <a14:foregroundMark x1="94238" y1="49902" x2="94238" y2="49902"/>
                        <a14:foregroundMark x1="48926" y1="4785" x2="48926" y2="478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16" y="1723980"/>
            <a:ext cx="6048420" cy="60484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9D7A9E-7377-2AE4-367D-5ACF4FC164B3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46858-8C4E-2A1A-5EED-6375AE37E7A1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800580" y="795135"/>
            <a:ext cx="259283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León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847A5F-FB53-4FDA-BC2A-9208FDB84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91406" l="9961" r="89844">
                        <a14:foregroundMark x1="57227" y1="10645" x2="40430" y2="8887"/>
                        <a14:foregroundMark x1="44727" y1="91602" x2="51465" y2="90039"/>
                        <a14:foregroundMark x1="51465" y1="90039" x2="53516" y2="88867"/>
                        <a14:foregroundMark x1="69922" y1="90820" x2="78320" y2="90723"/>
                        <a14:foregroundMark x1="78320" y1="90723" x2="79004" y2="90430"/>
                        <a14:foregroundMark x1="37012" y1="90430" x2="29590" y2="90918"/>
                        <a14:foregroundMark x1="29590" y1="90918" x2="28906" y2="91406"/>
                        <a14:foregroundMark x1="89648" y1="41309" x2="89648" y2="39355"/>
                        <a14:backgroundMark x1="73438" y1="57422" x2="74414" y2="49219"/>
                        <a14:backgroundMark x1="43359" y1="83887" x2="42969" y2="829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942" y="2068971"/>
            <a:ext cx="3634458" cy="36344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63A308-DDB3-4838-AAA9-0440BA98EA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91406" l="9961" r="89844">
                        <a14:foregroundMark x1="57227" y1="10645" x2="40430" y2="8887"/>
                        <a14:foregroundMark x1="44727" y1="91602" x2="51465" y2="90039"/>
                        <a14:foregroundMark x1="51465" y1="90039" x2="53516" y2="88867"/>
                        <a14:foregroundMark x1="69922" y1="90820" x2="78320" y2="90723"/>
                        <a14:foregroundMark x1="78320" y1="90723" x2="79004" y2="90430"/>
                        <a14:foregroundMark x1="37012" y1="90430" x2="29590" y2="90918"/>
                        <a14:foregroundMark x1="29590" y1="90918" x2="28906" y2="91406"/>
                        <a14:foregroundMark x1="89648" y1="41309" x2="89648" y2="39355"/>
                        <a14:backgroundMark x1="73438" y1="57422" x2="74414" y2="49219"/>
                        <a14:backgroundMark x1="43359" y1="83887" x2="42969" y2="8291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8" y="1429155"/>
            <a:ext cx="6530757" cy="65307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027A29-DED5-5481-788B-40E3370506A1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38E306-21B4-F721-A2ED-A68CFA69AD40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795135"/>
            <a:ext cx="484770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latin typeface="Teaching Print Dotted" pitchFamily="50" charset="0"/>
              </a:rPr>
              <a:t>Tortuga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809D39-7CA4-419F-9AC3-3C3689E5D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2383" l="4395" r="97852">
                        <a14:foregroundMark x1="33691" y1="76172" x2="28613" y2="35742"/>
                        <a14:foregroundMark x1="28613" y1="35742" x2="24316" y2="26172"/>
                        <a14:foregroundMark x1="24316" y1="26172" x2="18750" y2="19824"/>
                        <a14:foregroundMark x1="18750" y1="19824" x2="13086" y2="16797"/>
                        <a14:foregroundMark x1="13086" y1="16797" x2="13086" y2="16797"/>
                        <a14:foregroundMark x1="12109" y1="20410" x2="6348" y2="33984"/>
                        <a14:foregroundMark x1="6348" y1="33984" x2="8984" y2="39551"/>
                        <a14:foregroundMark x1="4395" y1="67480" x2="8691" y2="59961"/>
                        <a14:foregroundMark x1="8691" y1="59961" x2="8789" y2="59961"/>
                        <a14:foregroundMark x1="3418" y1="88477" x2="15723" y2="91797"/>
                        <a14:foregroundMark x1="15723" y1="91797" x2="19629" y2="89648"/>
                        <a14:foregroundMark x1="42969" y1="91797" x2="59180" y2="92383"/>
                        <a14:foregroundMark x1="89844" y1="90234" x2="95605" y2="82324"/>
                        <a14:foregroundMark x1="95605" y1="82324" x2="92871" y2="73047"/>
                        <a14:foregroundMark x1="92871" y1="73047" x2="95313" y2="63965"/>
                        <a14:foregroundMark x1="95313" y1="63965" x2="91602" y2="52832"/>
                        <a14:foregroundMark x1="91602" y1="52832" x2="92188" y2="46191"/>
                        <a14:foregroundMark x1="92188" y1="46191" x2="91797" y2="45703"/>
                        <a14:foregroundMark x1="95020" y1="59766" x2="97852" y2="66016"/>
                        <a14:foregroundMark x1="97852" y1="66016" x2="91895" y2="67090"/>
                        <a14:foregroundMark x1="25195" y1="10449" x2="25195" y2="10449"/>
                        <a14:foregroundMark x1="4395" y1="31641" x2="4395" y2="31641"/>
                        <a14:foregroundMark x1="21973" y1="10059" x2="21973" y2="10059"/>
                        <a14:foregroundMark x1="28320" y1="10254" x2="28320" y2="10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736" y="2213388"/>
            <a:ext cx="3345623" cy="33456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614A4A-08D5-4F4F-885F-F5C25F04C8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2383" l="4395" r="97852">
                        <a14:foregroundMark x1="33691" y1="76172" x2="28613" y2="35742"/>
                        <a14:foregroundMark x1="28613" y1="35742" x2="24316" y2="26172"/>
                        <a14:foregroundMark x1="24316" y1="26172" x2="18750" y2="19824"/>
                        <a14:foregroundMark x1="18750" y1="19824" x2="13086" y2="16797"/>
                        <a14:foregroundMark x1="13086" y1="16797" x2="13086" y2="16797"/>
                        <a14:foregroundMark x1="12109" y1="20410" x2="6348" y2="33984"/>
                        <a14:foregroundMark x1="6348" y1="33984" x2="8984" y2="39551"/>
                        <a14:foregroundMark x1="4395" y1="67480" x2="8691" y2="59961"/>
                        <a14:foregroundMark x1="8691" y1="59961" x2="8789" y2="59961"/>
                        <a14:foregroundMark x1="3418" y1="88477" x2="15723" y2="91797"/>
                        <a14:foregroundMark x1="15723" y1="91797" x2="19629" y2="89648"/>
                        <a14:foregroundMark x1="42969" y1="91797" x2="59180" y2="92383"/>
                        <a14:foregroundMark x1="89844" y1="90234" x2="95605" y2="82324"/>
                        <a14:foregroundMark x1="95605" y1="82324" x2="92871" y2="73047"/>
                        <a14:foregroundMark x1="92871" y1="73047" x2="95313" y2="63965"/>
                        <a14:foregroundMark x1="95313" y1="63965" x2="91602" y2="52832"/>
                        <a14:foregroundMark x1="91602" y1="52832" x2="92188" y2="46191"/>
                        <a14:foregroundMark x1="92188" y1="46191" x2="91797" y2="45703"/>
                        <a14:foregroundMark x1="95020" y1="59766" x2="97852" y2="66016"/>
                        <a14:foregroundMark x1="97852" y1="66016" x2="91895" y2="67090"/>
                        <a14:foregroundMark x1="25195" y1="10449" x2="25195" y2="10449"/>
                        <a14:foregroundMark x1="4395" y1="31641" x2="4395" y2="31641"/>
                        <a14:foregroundMark x1="21973" y1="10059" x2="21973" y2="10059"/>
                        <a14:foregroundMark x1="28320" y1="10254" x2="28320" y2="1025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8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23" y="1949297"/>
            <a:ext cx="5318251" cy="53182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22B8FC-3266-8726-1ACD-35671C9C8223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salvajes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89F612-D1FF-D2BC-B173-D4CD7CD96672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1382</TotalTime>
  <Words>77</Words>
  <Application>Microsoft Office PowerPoint</Application>
  <PresentationFormat>Custom</PresentationFormat>
  <Paragraphs>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177</cp:revision>
  <dcterms:created xsi:type="dcterms:W3CDTF">2025-02-12T09:43:58Z</dcterms:created>
  <dcterms:modified xsi:type="dcterms:W3CDTF">2025-05-09T12:12:05Z</dcterms:modified>
</cp:coreProperties>
</file>

<file path=docProps/thumbnail.jpeg>
</file>